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4" r:id="rId38"/>
    <p:sldId id="293" r:id="rId39"/>
    <p:sldId id="292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9" r:id="rId54"/>
    <p:sldId id="308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9" r:id="rId74"/>
    <p:sldId id="330" r:id="rId75"/>
    <p:sldId id="331" r:id="rId76"/>
    <p:sldId id="332" r:id="rId77"/>
    <p:sldId id="334" r:id="rId78"/>
    <p:sldId id="335" r:id="rId79"/>
    <p:sldId id="336" r:id="rId80"/>
    <p:sldId id="337" r:id="rId81"/>
    <p:sldId id="338" r:id="rId82"/>
    <p:sldId id="339" r:id="rId83"/>
    <p:sldId id="340" r:id="rId84"/>
    <p:sldId id="341" r:id="rId85"/>
    <p:sldId id="342" r:id="rId86"/>
    <p:sldId id="343" r:id="rId87"/>
    <p:sldId id="352" r:id="rId88"/>
    <p:sldId id="345" r:id="rId89"/>
    <p:sldId id="344" r:id="rId90"/>
    <p:sldId id="346" r:id="rId91"/>
    <p:sldId id="348" r:id="rId92"/>
    <p:sldId id="350" r:id="rId93"/>
    <p:sldId id="351" r:id="rId94"/>
    <p:sldId id="349" r:id="rId95"/>
    <p:sldId id="347" r:id="rId9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ส่วนเริ่มต้น" id="{2C03C063-BD91-4011-9B12-3D59DB6F29D7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4"/>
            <p14:sldId id="293"/>
            <p14:sldId id="292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9"/>
            <p14:sldId id="308"/>
            <p14:sldId id="310"/>
            <p14:sldId id="311"/>
            <p14:sldId id="312"/>
            <p14:sldId id="313"/>
            <p14:sldId id="314"/>
            <p14:sldId id="315"/>
            <p14:sldId id="316"/>
            <p14:sldId id="317"/>
            <p14:sldId id="318"/>
            <p14:sldId id="319"/>
            <p14:sldId id="320"/>
            <p14:sldId id="321"/>
            <p14:sldId id="322"/>
            <p14:sldId id="323"/>
            <p14:sldId id="324"/>
            <p14:sldId id="325"/>
            <p14:sldId id="326"/>
            <p14:sldId id="327"/>
            <p14:sldId id="329"/>
            <p14:sldId id="330"/>
            <p14:sldId id="331"/>
            <p14:sldId id="332"/>
            <p14:sldId id="334"/>
            <p14:sldId id="335"/>
            <p14:sldId id="336"/>
            <p14:sldId id="337"/>
            <p14:sldId id="338"/>
            <p14:sldId id="339"/>
            <p14:sldId id="340"/>
            <p14:sldId id="341"/>
            <p14:sldId id="342"/>
            <p14:sldId id="343"/>
            <p14:sldId id="352"/>
            <p14:sldId id="345"/>
            <p14:sldId id="344"/>
            <p14:sldId id="346"/>
            <p14:sldId id="348"/>
            <p14:sldId id="350"/>
            <p14:sldId id="351"/>
            <p14:sldId id="349"/>
            <p14:sldId id="34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26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97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สไลด์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59" y="2166364"/>
            <a:ext cx="11471565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150" baseline="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96250"/>
            <a:ext cx="9144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th-TH"/>
              <a:t>คลิกเพื่อแก้ไขสไตล์ชื่อเรื่องรองต้นแบบ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3/29/2017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ชื่อเรื่องและข้อความ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h-TH"/>
              <a:t>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3/29/2017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ข้อความและชื่อเรื่อง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4" y="274638"/>
            <a:ext cx="2402380" cy="5897562"/>
          </a:xfrm>
        </p:spPr>
        <p:txBody>
          <a:bodyPr vert="eaVert"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274638"/>
            <a:ext cx="7973291" cy="5897562"/>
          </a:xfrm>
        </p:spPr>
        <p:txBody>
          <a:bodyPr vert="eaVert"/>
          <a:lstStyle/>
          <a:p>
            <a:pPr lvl="0"/>
            <a:r>
              <a:rPr lang="th-TH"/>
              <a:t>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22854"/>
            <a:ext cx="2743196" cy="365125"/>
          </a:xfrm>
        </p:spPr>
        <p:txBody>
          <a:bodyPr/>
          <a:lstStyle/>
          <a:p>
            <a:fld id="{96DFF08F-DC6B-4601-B491-B0F83F6DD2DA}" type="datetimeFigureOut">
              <a:rPr lang="en-US" dirty="0"/>
              <a:t>3/29/2017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5" y="6422854"/>
            <a:ext cx="427966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48" y="6422854"/>
            <a:ext cx="879759" cy="365125"/>
          </a:xfrm>
        </p:spPr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ชื่อเรื่องและเนื้อห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h-TH"/>
              <a:t>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3/29/2017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ส่วนหัวของส่วน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6000" b="0" spc="150" baseline="0">
                <a:solidFill>
                  <a:schemeClr val="bg1"/>
                </a:solidFill>
              </a:defRPr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3191" y="4010334"/>
            <a:ext cx="105156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h-TH"/>
              <a:t>แก้ไขสไตล์ของข้อความต้นแบบ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6DFF08F-DC6B-4601-B491-B0F83F6DD2DA}" type="datetimeFigureOut">
              <a:rPr lang="en-US" dirty="0"/>
              <a:pPr/>
              <a:t>3/29/2017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เนื้อหา 2 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h-TH"/>
              <a:t>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391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h-TH"/>
              <a:t>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3/29/2017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การเปรียบเทีย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/>
              <a:t>แก้ไขสไตล์ของข้อความต้นแบบ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08" y="2656566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h-TH"/>
              <a:t>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1230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/>
              <a:t>แก้ไขสไตล์ของข้อความต้นแบบ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1230" y="2656564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h-TH"/>
              <a:t>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3/29/2017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เฉพาะ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3/29/2017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ว่างเปล่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3/29/2017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เนื้อหา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7008" y="2120054"/>
            <a:ext cx="6126480" cy="4114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h-TH"/>
              <a:t>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89023" y="2147486"/>
            <a:ext cx="320040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h-TH"/>
              <a:t>แก้ไขสไตล์ของข้อความต้นแบบ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3/29/2017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รูปภาพ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0160" y="2211494"/>
            <a:ext cx="6126480" cy="393192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th-TH"/>
              <a:t>คลิกไอคอนเพื่อเพิ่มรูปภาพ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0688" y="2150621"/>
            <a:ext cx="320040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h-TH"/>
              <a:t>แก้ไขสไตล์ของข้อความต้นแบบ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3/29/2017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h-TH"/>
              <a:t>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96DFF08F-DC6B-4601-B491-B0F83F6DD2DA}" type="datetimeFigureOut">
              <a:rPr lang="en-US" dirty="0"/>
              <a:pPr/>
              <a:t>3/29/2017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kern="1200" cap="all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 to </a:t>
            </a:r>
            <a:r>
              <a:rPr lang="en-US" dirty="0" err="1"/>
              <a:t>reactjs</a:t>
            </a:r>
            <a:endParaRPr lang="th-TH" dirty="0"/>
          </a:p>
        </p:txBody>
      </p:sp>
      <p:sp>
        <p:nvSpPr>
          <p:cNvPr id="3" name="ชื่อเรื่องรอง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CSAG Private Session #4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1517306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รูปภาพ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8433" y="796909"/>
            <a:ext cx="4914900" cy="538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2026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รูปภาพ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3587" y="777423"/>
            <a:ext cx="4905375" cy="528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6007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รูปภาพ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3921" y="730934"/>
            <a:ext cx="4905375" cy="536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7083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รูปภาพ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3787" y="752475"/>
            <a:ext cx="4924425" cy="535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9301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What is SPA?</a:t>
            </a:r>
            <a:endParaRPr lang="th-TH" dirty="0"/>
          </a:p>
        </p:txBody>
      </p:sp>
      <p:sp>
        <p:nvSpPr>
          <p:cNvPr id="3" name="ชื่อเรื่องรอง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Single Page Application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6656570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5862" y="2132027"/>
            <a:ext cx="2505075" cy="2476500"/>
          </a:xfrm>
          <a:prstGeom prst="rect">
            <a:avLst/>
          </a:prstGeom>
        </p:spPr>
      </p:pic>
      <p:pic>
        <p:nvPicPr>
          <p:cNvPr id="2" name="รูปภาพ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9600" y="2132028"/>
            <a:ext cx="2258648" cy="24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7489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รูปภาพ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0750" y="2119312"/>
            <a:ext cx="7810500" cy="261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0403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รูปภาพ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3612" y="2162175"/>
            <a:ext cx="7724775" cy="253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8682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รูปภาพ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0750" y="2100262"/>
            <a:ext cx="7810500" cy="265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8331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รูปภาพ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7900" y="1400175"/>
            <a:ext cx="7696200" cy="405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4814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Github intro-react</a:t>
            </a:r>
            <a:endParaRPr lang="th-TH" cap="none" dirty="0"/>
          </a:p>
        </p:txBody>
      </p:sp>
      <p:sp>
        <p:nvSpPr>
          <p:cNvPr id="3" name="ตัวแทนเนื้อหา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https://github.com/CSAG/intro-react</a:t>
            </a:r>
            <a:endParaRPr lang="th-TH" sz="3200" dirty="0"/>
          </a:p>
        </p:txBody>
      </p:sp>
    </p:spTree>
    <p:extLst>
      <p:ext uri="{BB962C8B-B14F-4D97-AF65-F5344CB8AC3E}">
        <p14:creationId xmlns:p14="http://schemas.microsoft.com/office/powerpoint/2010/main" val="40540835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รูปภาพ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8375" y="1209675"/>
            <a:ext cx="7715250" cy="443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1634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รูปภาพ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5050" y="862012"/>
            <a:ext cx="7581900" cy="513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1294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รูปภาพ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5512" y="785812"/>
            <a:ext cx="7800975" cy="528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6921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รูปภาพ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1255" y="906229"/>
            <a:ext cx="6705600" cy="509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2258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รูปภาพ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3787" y="752475"/>
            <a:ext cx="4924425" cy="535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1066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รูปภาพ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8433" y="796909"/>
            <a:ext cx="4914900" cy="538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5366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รูปภาพ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8550" y="747712"/>
            <a:ext cx="4914900" cy="536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6343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รูปภาพ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8550" y="747712"/>
            <a:ext cx="4914900" cy="536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0637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รูปภาพ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8550" y="771525"/>
            <a:ext cx="4914900" cy="531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146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กล่องข้อความ 1"/>
          <p:cNvSpPr txBox="1"/>
          <p:nvPr/>
        </p:nvSpPr>
        <p:spPr>
          <a:xfrm>
            <a:off x="3296873" y="1275127"/>
            <a:ext cx="45715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Start using SPA</a:t>
            </a:r>
            <a:endParaRPr lang="th-TH" sz="5400" dirty="0"/>
          </a:p>
        </p:txBody>
      </p:sp>
      <p:pic>
        <p:nvPicPr>
          <p:cNvPr id="4" name="รูปภาพ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2875" y="2547238"/>
            <a:ext cx="8686800" cy="1914525"/>
          </a:xfrm>
          <a:prstGeom prst="rect">
            <a:avLst/>
          </a:prstGeom>
        </p:spPr>
      </p:pic>
      <p:sp>
        <p:nvSpPr>
          <p:cNvPr id="5" name="กล่องข้อความ 4"/>
          <p:cNvSpPr txBox="1"/>
          <p:nvPr/>
        </p:nvSpPr>
        <p:spPr>
          <a:xfrm>
            <a:off x="3857218" y="4667931"/>
            <a:ext cx="34508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Average Session Duration</a:t>
            </a:r>
            <a:endParaRPr lang="th-TH" sz="2400" dirty="0"/>
          </a:p>
        </p:txBody>
      </p:sp>
    </p:spTree>
    <p:extLst>
      <p:ext uri="{BB962C8B-B14F-4D97-AF65-F5344CB8AC3E}">
        <p14:creationId xmlns:p14="http://schemas.microsoft.com/office/powerpoint/2010/main" val="8568466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กล่องข้อความ 3"/>
          <p:cNvSpPr txBox="1"/>
          <p:nvPr/>
        </p:nvSpPr>
        <p:spPr>
          <a:xfrm>
            <a:off x="2149542" y="2835166"/>
            <a:ext cx="797526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/>
              <a:t>How website works?</a:t>
            </a:r>
            <a:endParaRPr lang="th-TH" sz="7200" dirty="0"/>
          </a:p>
        </p:txBody>
      </p:sp>
    </p:spTree>
    <p:extLst>
      <p:ext uri="{BB962C8B-B14F-4D97-AF65-F5344CB8AC3E}">
        <p14:creationId xmlns:p14="http://schemas.microsoft.com/office/powerpoint/2010/main" val="20274926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กล่องข้อความ 1"/>
          <p:cNvSpPr txBox="1"/>
          <p:nvPr/>
        </p:nvSpPr>
        <p:spPr>
          <a:xfrm>
            <a:off x="3296873" y="1275127"/>
            <a:ext cx="45715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Start using SPA</a:t>
            </a:r>
            <a:endParaRPr lang="th-TH" sz="5400" dirty="0"/>
          </a:p>
        </p:txBody>
      </p:sp>
      <p:pic>
        <p:nvPicPr>
          <p:cNvPr id="3" name="รูปภาพ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5446" y="2440103"/>
            <a:ext cx="8734425" cy="286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0617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254" y="167124"/>
            <a:ext cx="10482470" cy="6267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0290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ผลการค้นหารูปภาพสำหรับ reac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82108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รูปภาพ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5821" y="899501"/>
            <a:ext cx="5191125" cy="84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8396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รูปภาพ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4743" y="765277"/>
            <a:ext cx="5210175" cy="84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5426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7573" y="1343942"/>
            <a:ext cx="5210175" cy="408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55310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ผลการค้นหารูปภาพสำหรับ jquer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9261" y="1000387"/>
            <a:ext cx="428625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36865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รูปภาพ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989" y="535410"/>
            <a:ext cx="3381375" cy="55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66125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รูปภาพ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194" y="411585"/>
            <a:ext cx="3371850" cy="2628900"/>
          </a:xfrm>
          <a:prstGeom prst="rect">
            <a:avLst/>
          </a:prstGeom>
        </p:spPr>
      </p:pic>
      <p:pic>
        <p:nvPicPr>
          <p:cNvPr id="4" name="รูปภาพ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8972" y="411585"/>
            <a:ext cx="3790950" cy="81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3632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รูปภาพ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989" y="535410"/>
            <a:ext cx="3381375" cy="552450"/>
          </a:xfrm>
          <a:prstGeom prst="rect">
            <a:avLst/>
          </a:prstGeom>
        </p:spPr>
      </p:pic>
      <p:pic>
        <p:nvPicPr>
          <p:cNvPr id="3" name="รูปภาพ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0230" y="535410"/>
            <a:ext cx="3743325" cy="176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556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5862" y="2132027"/>
            <a:ext cx="2505075" cy="24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87014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822" y="454710"/>
            <a:ext cx="3688104" cy="2892498"/>
          </a:xfrm>
          <a:prstGeom prst="rect">
            <a:avLst/>
          </a:prstGeom>
        </p:spPr>
      </p:pic>
      <p:pic>
        <p:nvPicPr>
          <p:cNvPr id="2" name="รูปภาพ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5690" y="454710"/>
            <a:ext cx="4648200" cy="273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08414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รูปภาพ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822" y="454710"/>
            <a:ext cx="2674995" cy="2097939"/>
          </a:xfrm>
          <a:prstGeom prst="rect">
            <a:avLst/>
          </a:prstGeom>
        </p:spPr>
      </p:pic>
      <p:pic>
        <p:nvPicPr>
          <p:cNvPr id="4" name="รูปภาพ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3647" y="454709"/>
            <a:ext cx="2674995" cy="2097939"/>
          </a:xfrm>
          <a:prstGeom prst="rect">
            <a:avLst/>
          </a:prstGeom>
        </p:spPr>
      </p:pic>
      <p:pic>
        <p:nvPicPr>
          <p:cNvPr id="5" name="รูปภาพ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4472" y="454709"/>
            <a:ext cx="4410075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2257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รูปภาพ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445" y="193490"/>
            <a:ext cx="1886428" cy="1479484"/>
          </a:xfrm>
          <a:prstGeom prst="rect">
            <a:avLst/>
          </a:prstGeom>
        </p:spPr>
      </p:pic>
      <p:pic>
        <p:nvPicPr>
          <p:cNvPr id="4" name="รูปภาพ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6116" y="193490"/>
            <a:ext cx="1886428" cy="1479484"/>
          </a:xfrm>
          <a:prstGeom prst="rect">
            <a:avLst/>
          </a:prstGeom>
        </p:spPr>
      </p:pic>
      <p:pic>
        <p:nvPicPr>
          <p:cNvPr id="11" name="รูปภาพ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445" y="1825374"/>
            <a:ext cx="1886428" cy="1479484"/>
          </a:xfrm>
          <a:prstGeom prst="rect">
            <a:avLst/>
          </a:prstGeom>
        </p:spPr>
      </p:pic>
      <p:pic>
        <p:nvPicPr>
          <p:cNvPr id="12" name="รูปภาพ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6116" y="1913120"/>
            <a:ext cx="1886428" cy="1479484"/>
          </a:xfrm>
          <a:prstGeom prst="rect">
            <a:avLst/>
          </a:prstGeom>
        </p:spPr>
      </p:pic>
      <p:pic>
        <p:nvPicPr>
          <p:cNvPr id="13" name="รูปภาพ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445" y="3545005"/>
            <a:ext cx="1886428" cy="1479484"/>
          </a:xfrm>
          <a:prstGeom prst="rect">
            <a:avLst/>
          </a:prstGeom>
        </p:spPr>
      </p:pic>
      <p:pic>
        <p:nvPicPr>
          <p:cNvPr id="14" name="รูปภาพ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6116" y="3545005"/>
            <a:ext cx="1886428" cy="1479484"/>
          </a:xfrm>
          <a:prstGeom prst="rect">
            <a:avLst/>
          </a:prstGeom>
        </p:spPr>
      </p:pic>
      <p:pic>
        <p:nvPicPr>
          <p:cNvPr id="15" name="รูปภาพ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445" y="5176889"/>
            <a:ext cx="1886428" cy="1479484"/>
          </a:xfrm>
          <a:prstGeom prst="rect">
            <a:avLst/>
          </a:prstGeom>
        </p:spPr>
      </p:pic>
      <p:pic>
        <p:nvPicPr>
          <p:cNvPr id="16" name="รูปภาพ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6116" y="5176890"/>
            <a:ext cx="1886428" cy="1479484"/>
          </a:xfrm>
          <a:prstGeom prst="rect">
            <a:avLst/>
          </a:prstGeom>
        </p:spPr>
      </p:pic>
      <p:pic>
        <p:nvPicPr>
          <p:cNvPr id="3" name="รูปภาพ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0727" y="193489"/>
            <a:ext cx="4927560" cy="6462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42567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รูปภาพ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0937" y="1538287"/>
            <a:ext cx="4810125" cy="3781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02973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รูปภาพ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6050" y="857250"/>
            <a:ext cx="68199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98055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3 Reasons</a:t>
            </a:r>
            <a:endParaRPr lang="th-TH" dirty="0"/>
          </a:p>
        </p:txBody>
      </p:sp>
      <p:sp>
        <p:nvSpPr>
          <p:cNvPr id="3" name="ชื่อเรื่องรอง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Why you should use </a:t>
            </a:r>
            <a:r>
              <a:rPr lang="en-US" sz="3200" dirty="0" err="1"/>
              <a:t>ReactJS</a:t>
            </a:r>
            <a:r>
              <a:rPr lang="en-US" sz="3200" dirty="0"/>
              <a:t>?</a:t>
            </a:r>
            <a:endParaRPr lang="th-TH" sz="3200" dirty="0"/>
          </a:p>
        </p:txBody>
      </p:sp>
    </p:spTree>
    <p:extLst>
      <p:ext uri="{BB962C8B-B14F-4D97-AF65-F5344CB8AC3E}">
        <p14:creationId xmlns:p14="http://schemas.microsoft.com/office/powerpoint/2010/main" val="250909468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กล่องข้อความ 3"/>
          <p:cNvSpPr txBox="1"/>
          <p:nvPr/>
        </p:nvSpPr>
        <p:spPr>
          <a:xfrm>
            <a:off x="2869340" y="1661020"/>
            <a:ext cx="5955477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200" dirty="0"/>
              <a:t>Reason 1</a:t>
            </a:r>
          </a:p>
          <a:p>
            <a:pPr algn="ctr"/>
            <a:r>
              <a:rPr lang="en-US" sz="7200" dirty="0"/>
              <a:t> Break UI </a:t>
            </a:r>
          </a:p>
          <a:p>
            <a:pPr algn="ctr"/>
            <a:r>
              <a:rPr lang="en-US" sz="7200" dirty="0"/>
              <a:t>to components</a:t>
            </a:r>
            <a:endParaRPr lang="th-TH" sz="7200" dirty="0"/>
          </a:p>
        </p:txBody>
      </p:sp>
    </p:spTree>
    <p:extLst>
      <p:ext uri="{BB962C8B-B14F-4D97-AF65-F5344CB8AC3E}">
        <p14:creationId xmlns:p14="http://schemas.microsoft.com/office/powerpoint/2010/main" val="333720221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รูปภาพ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589" y="1606447"/>
            <a:ext cx="3371850" cy="2638425"/>
          </a:xfrm>
          <a:prstGeom prst="rect">
            <a:avLst/>
          </a:prstGeom>
        </p:spPr>
      </p:pic>
      <p:sp>
        <p:nvSpPr>
          <p:cNvPr id="4" name="กล่องข้อความ 3"/>
          <p:cNvSpPr txBox="1"/>
          <p:nvPr/>
        </p:nvSpPr>
        <p:spPr>
          <a:xfrm>
            <a:off x="6467913" y="2540938"/>
            <a:ext cx="350288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&lt;Dropdown /&gt;</a:t>
            </a:r>
            <a:endParaRPr lang="th-TH" sz="4400" dirty="0"/>
          </a:p>
        </p:txBody>
      </p:sp>
    </p:spTree>
    <p:extLst>
      <p:ext uri="{BB962C8B-B14F-4D97-AF65-F5344CB8AC3E}">
        <p14:creationId xmlns:p14="http://schemas.microsoft.com/office/powerpoint/2010/main" val="226000946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รูปภาพ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200" y="1874895"/>
            <a:ext cx="3371850" cy="2638425"/>
          </a:xfrm>
          <a:prstGeom prst="rect">
            <a:avLst/>
          </a:prstGeom>
        </p:spPr>
      </p:pic>
      <p:sp>
        <p:nvSpPr>
          <p:cNvPr id="4" name="กล่องข้อความ 3"/>
          <p:cNvSpPr txBox="1"/>
          <p:nvPr/>
        </p:nvSpPr>
        <p:spPr>
          <a:xfrm>
            <a:off x="6409190" y="3312725"/>
            <a:ext cx="350288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&lt;Dropdown /&gt;</a:t>
            </a:r>
            <a:endParaRPr lang="th-TH" sz="4400" dirty="0"/>
          </a:p>
        </p:txBody>
      </p:sp>
      <p:sp>
        <p:nvSpPr>
          <p:cNvPr id="6" name="กล่องข้อความ 5"/>
          <p:cNvSpPr txBox="1"/>
          <p:nvPr/>
        </p:nvSpPr>
        <p:spPr>
          <a:xfrm>
            <a:off x="7205282" y="1581978"/>
            <a:ext cx="16962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Component</a:t>
            </a:r>
            <a:endParaRPr lang="th-TH" sz="2400" dirty="0"/>
          </a:p>
        </p:txBody>
      </p:sp>
      <p:sp>
        <p:nvSpPr>
          <p:cNvPr id="7" name="ลูกศร: ลง 6"/>
          <p:cNvSpPr/>
          <p:nvPr/>
        </p:nvSpPr>
        <p:spPr>
          <a:xfrm>
            <a:off x="7592037" y="2189527"/>
            <a:ext cx="981512" cy="100458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97152182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รูปภาพ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5974" y="1094239"/>
            <a:ext cx="8229600" cy="468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0469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5862" y="2132027"/>
            <a:ext cx="2505075" cy="2476500"/>
          </a:xfrm>
          <a:prstGeom prst="rect">
            <a:avLst/>
          </a:prstGeom>
        </p:spPr>
      </p:pic>
      <p:pic>
        <p:nvPicPr>
          <p:cNvPr id="2" name="รูปภาพ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9600" y="2132028"/>
            <a:ext cx="2258648" cy="24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24906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รูปภาพ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7604" y="322714"/>
            <a:ext cx="8067675" cy="622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59459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รูปภาพ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6462" y="300037"/>
            <a:ext cx="7839075" cy="625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32320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รูปภาพ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1700" y="304800"/>
            <a:ext cx="7848600" cy="624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18698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กล่องข้อความ 3"/>
          <p:cNvSpPr txBox="1"/>
          <p:nvPr/>
        </p:nvSpPr>
        <p:spPr>
          <a:xfrm>
            <a:off x="3177052" y="2055303"/>
            <a:ext cx="5289718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200" dirty="0"/>
              <a:t>Reason 2</a:t>
            </a:r>
          </a:p>
          <a:p>
            <a:pPr algn="ctr"/>
            <a:r>
              <a:rPr lang="en-US" sz="7200" dirty="0"/>
              <a:t>Performance</a:t>
            </a:r>
            <a:endParaRPr lang="th-TH" sz="7200" dirty="0"/>
          </a:p>
        </p:txBody>
      </p:sp>
    </p:spTree>
    <p:extLst>
      <p:ext uri="{BB962C8B-B14F-4D97-AF65-F5344CB8AC3E}">
        <p14:creationId xmlns:p14="http://schemas.microsoft.com/office/powerpoint/2010/main" val="249117534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0248" y="784895"/>
            <a:ext cx="4905375" cy="537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2056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0248" y="784895"/>
            <a:ext cx="4905375" cy="5372100"/>
          </a:xfrm>
          <a:prstGeom prst="rect">
            <a:avLst/>
          </a:prstGeom>
        </p:spPr>
      </p:pic>
      <p:sp>
        <p:nvSpPr>
          <p:cNvPr id="2" name="กล่องข้อความ 1"/>
          <p:cNvSpPr txBox="1"/>
          <p:nvPr/>
        </p:nvSpPr>
        <p:spPr>
          <a:xfrm>
            <a:off x="1818876" y="1979802"/>
            <a:ext cx="7313220" cy="39395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DOM</a:t>
            </a:r>
            <a:endParaRPr lang="th-TH" sz="250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739382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รูปภาพ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4664" y="1607671"/>
            <a:ext cx="3429000" cy="3743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43918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รูปภาพ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6550" y="1266825"/>
            <a:ext cx="6438900" cy="432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26023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รูปภาพ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5312" y="1562100"/>
            <a:ext cx="3381375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67293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รูปภาพ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500" y="904875"/>
            <a:ext cx="8001000" cy="504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7456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รูปภาพ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2726" y="1258654"/>
            <a:ext cx="7658100" cy="439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7563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รูปภาพ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5787" y="1576387"/>
            <a:ext cx="3400425" cy="370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75276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รูปภาพ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1500" y="1562100"/>
            <a:ext cx="3429000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35919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รูปภาพ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5787" y="1571625"/>
            <a:ext cx="3400425" cy="371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07835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รูปภาพ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0550" y="1581150"/>
            <a:ext cx="3390900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98756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Virtual DOM</a:t>
            </a:r>
            <a:endParaRPr lang="th-TH" dirty="0"/>
          </a:p>
        </p:txBody>
      </p:sp>
      <p:sp>
        <p:nvSpPr>
          <p:cNvPr id="3" name="ชื่อเรื่องรอง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51949489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4100" y="1052512"/>
            <a:ext cx="7543800" cy="475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68607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รูปภาพ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7412" y="876300"/>
            <a:ext cx="7877175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41421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รูปภาพ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1500" y="1800225"/>
            <a:ext cx="3429000" cy="325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63393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รูปภาพ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7412" y="1057275"/>
            <a:ext cx="7877175" cy="474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93615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รูปภาพ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8825" y="1076325"/>
            <a:ext cx="8134350" cy="470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3239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รูปภาพ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8092" y="845890"/>
            <a:ext cx="7886700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65694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รูปภาพ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5025" y="966787"/>
            <a:ext cx="7981950" cy="492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74068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รูปภาพ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1687" y="1071562"/>
            <a:ext cx="8048625" cy="471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94781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รูปภาพ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6450" y="985837"/>
            <a:ext cx="8039100" cy="488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00264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กล่องข้อความ 3"/>
          <p:cNvSpPr txBox="1"/>
          <p:nvPr/>
        </p:nvSpPr>
        <p:spPr>
          <a:xfrm>
            <a:off x="2034495" y="2055303"/>
            <a:ext cx="7574831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200" dirty="0"/>
              <a:t>Reason 3 </a:t>
            </a:r>
          </a:p>
          <a:p>
            <a:pPr algn="ctr"/>
            <a:r>
              <a:rPr lang="en-US" sz="7200" dirty="0"/>
              <a:t>Believe in </a:t>
            </a:r>
            <a:r>
              <a:rPr lang="en-US" sz="7200" dirty="0" err="1"/>
              <a:t>facebook</a:t>
            </a:r>
            <a:endParaRPr lang="th-TH" sz="7200" dirty="0"/>
          </a:p>
        </p:txBody>
      </p:sp>
    </p:spTree>
    <p:extLst>
      <p:ext uri="{BB962C8B-B14F-4D97-AF65-F5344CB8AC3E}">
        <p14:creationId xmlns:p14="http://schemas.microsoft.com/office/powerpoint/2010/main" val="421003212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กล่องข้อความ 3"/>
          <p:cNvSpPr txBox="1"/>
          <p:nvPr/>
        </p:nvSpPr>
        <p:spPr>
          <a:xfrm>
            <a:off x="2652100" y="2055303"/>
            <a:ext cx="6339621" cy="32316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200" dirty="0"/>
              <a:t>Reason 3 </a:t>
            </a:r>
          </a:p>
          <a:p>
            <a:pPr algn="ctr"/>
            <a:r>
              <a:rPr lang="en-US" sz="6000" strike="sngStrike" dirty="0"/>
              <a:t>Believe in </a:t>
            </a:r>
            <a:r>
              <a:rPr lang="en-US" sz="6000" strike="sngStrike" dirty="0" err="1"/>
              <a:t>facebook</a:t>
            </a:r>
            <a:endParaRPr lang="en-US" sz="6000" strike="sngStrike" dirty="0"/>
          </a:p>
          <a:p>
            <a:pPr algn="ctr"/>
            <a:r>
              <a:rPr lang="en-US" sz="7200" dirty="0"/>
              <a:t>Ecosystem</a:t>
            </a:r>
            <a:endParaRPr lang="th-TH" sz="7200" dirty="0"/>
          </a:p>
        </p:txBody>
      </p:sp>
    </p:spTree>
    <p:extLst>
      <p:ext uri="{BB962C8B-B14F-4D97-AF65-F5344CB8AC3E}">
        <p14:creationId xmlns:p14="http://schemas.microsoft.com/office/powerpoint/2010/main" val="26799063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รูปภาพ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620786"/>
            <a:ext cx="7974666" cy="5452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34507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รูปภาพ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4550" y="700087"/>
            <a:ext cx="7962900" cy="5457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25501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กล่องข้อความ 3"/>
          <p:cNvSpPr txBox="1"/>
          <p:nvPr/>
        </p:nvSpPr>
        <p:spPr>
          <a:xfrm>
            <a:off x="2578266" y="2055303"/>
            <a:ext cx="6487289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200" dirty="0"/>
              <a:t>How to start </a:t>
            </a:r>
          </a:p>
          <a:p>
            <a:pPr algn="ctr"/>
            <a:r>
              <a:rPr lang="en-US" sz="7200" dirty="0" err="1"/>
              <a:t>ReactJS</a:t>
            </a:r>
            <a:r>
              <a:rPr lang="en-US" sz="7200" dirty="0"/>
              <a:t> project?</a:t>
            </a:r>
            <a:endParaRPr lang="th-TH" sz="7200" dirty="0"/>
          </a:p>
        </p:txBody>
      </p:sp>
    </p:spTree>
    <p:extLst>
      <p:ext uri="{BB962C8B-B14F-4D97-AF65-F5344CB8AC3E}">
        <p14:creationId xmlns:p14="http://schemas.microsoft.com/office/powerpoint/2010/main" val="81999911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1375" y="2286000"/>
            <a:ext cx="542925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76333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รูปภาพ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7087" y="1166812"/>
            <a:ext cx="5457825" cy="452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1404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รูปภาพ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1467" y="387335"/>
            <a:ext cx="7705725" cy="6200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09266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8428" y="0"/>
            <a:ext cx="54292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80752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รูปภาพ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6412" y="1047750"/>
            <a:ext cx="8639175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13888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รูปภาพ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9310" y="2075044"/>
            <a:ext cx="6465952" cy="4543870"/>
          </a:xfrm>
          <a:prstGeom prst="rect">
            <a:avLst/>
          </a:prstGeom>
        </p:spPr>
      </p:pic>
      <p:sp>
        <p:nvSpPr>
          <p:cNvPr id="8" name="ชื่อเรื่อง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Dependencies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95430787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กล่องข้อความ 4"/>
          <p:cNvSpPr txBox="1"/>
          <p:nvPr/>
        </p:nvSpPr>
        <p:spPr>
          <a:xfrm>
            <a:off x="3408740" y="2567031"/>
            <a:ext cx="517847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/>
              <a:t>Today</a:t>
            </a:r>
          </a:p>
          <a:p>
            <a:pPr algn="ctr"/>
            <a:r>
              <a:rPr lang="en-US" sz="4800" dirty="0"/>
              <a:t> We have shortcut...</a:t>
            </a:r>
            <a:endParaRPr lang="th-TH" sz="4800" dirty="0"/>
          </a:p>
        </p:txBody>
      </p:sp>
    </p:spTree>
    <p:extLst>
      <p:ext uri="{BB962C8B-B14F-4D97-AF65-F5344CB8AC3E}">
        <p14:creationId xmlns:p14="http://schemas.microsoft.com/office/powerpoint/2010/main" val="372928055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8462" y="1500187"/>
            <a:ext cx="6315075" cy="385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05732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รูปภาพ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0" y="1485900"/>
            <a:ext cx="670560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95475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รูปภาพ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7425" y="1804987"/>
            <a:ext cx="7677150" cy="324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47282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23" name="Rectangle 2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2059012"/>
            <a:ext cx="12188952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27262" y="0"/>
            <a:ext cx="606473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19691" y="2054942"/>
            <a:ext cx="6072309" cy="18287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25497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2" name="รูปภาพ 1"/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634275" y="1358499"/>
            <a:ext cx="4851141" cy="4099555"/>
          </a:xfrm>
          <a:prstGeom prst="rect">
            <a:avLst/>
          </a:prstGeom>
        </p:spPr>
      </p:pic>
      <p:sp>
        <p:nvSpPr>
          <p:cNvPr id="3" name="กล่องข้อความ 2"/>
          <p:cNvSpPr txBox="1"/>
          <p:nvPr/>
        </p:nvSpPr>
        <p:spPr>
          <a:xfrm>
            <a:off x="6449950" y="2194560"/>
            <a:ext cx="5418961" cy="17393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>
              <a:lnSpc>
                <a:spcPct val="80000"/>
              </a:lnSpc>
              <a:spcBef>
                <a:spcPct val="0"/>
              </a:spcBef>
            </a:pPr>
            <a:r>
              <a:rPr lang="en-US" sz="6000" cap="all" spc="150">
                <a:solidFill>
                  <a:schemeClr val="tx2"/>
                </a:solidFill>
                <a:latin typeface="+mj-lt"/>
                <a:ea typeface="+mj-ea"/>
                <a:cs typeface="+mj-cs"/>
              </a:rPr>
              <a:t>Work Shop</a:t>
            </a:r>
          </a:p>
        </p:txBody>
      </p:sp>
    </p:spTree>
    <p:extLst>
      <p:ext uri="{BB962C8B-B14F-4D97-AF65-F5344CB8AC3E}">
        <p14:creationId xmlns:p14="http://schemas.microsoft.com/office/powerpoint/2010/main" val="36379042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กล่องข้อความ 4"/>
          <p:cNvSpPr txBox="1"/>
          <p:nvPr/>
        </p:nvSpPr>
        <p:spPr>
          <a:xfrm>
            <a:off x="3897880" y="2567031"/>
            <a:ext cx="420018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/>
              <a:t>One more thing</a:t>
            </a:r>
            <a:endParaRPr lang="th-TH" sz="4800" dirty="0"/>
          </a:p>
        </p:txBody>
      </p:sp>
    </p:spTree>
    <p:extLst>
      <p:ext uri="{BB962C8B-B14F-4D97-AF65-F5344CB8AC3E}">
        <p14:creationId xmlns:p14="http://schemas.microsoft.com/office/powerpoint/2010/main" val="234753478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รูปภาพ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8912" y="1652587"/>
            <a:ext cx="6734175" cy="3552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8322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รูปภาพ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6675" y="742950"/>
            <a:ext cx="4924425" cy="537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72017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กล่องข้อความ 4"/>
          <p:cNvSpPr txBox="1"/>
          <p:nvPr/>
        </p:nvSpPr>
        <p:spPr>
          <a:xfrm>
            <a:off x="3904581" y="2567031"/>
            <a:ext cx="418678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/>
              <a:t>Two more thing</a:t>
            </a:r>
            <a:endParaRPr lang="th-TH" sz="4800" dirty="0"/>
          </a:p>
        </p:txBody>
      </p:sp>
    </p:spTree>
    <p:extLst>
      <p:ext uri="{BB962C8B-B14F-4D97-AF65-F5344CB8AC3E}">
        <p14:creationId xmlns:p14="http://schemas.microsoft.com/office/powerpoint/2010/main" val="80169994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ผลการค้นหารูปภาพสำหรับ redux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7556" y="2782208"/>
            <a:ext cx="42291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668911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รูปภาพ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2150" y="519112"/>
            <a:ext cx="8267700" cy="581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74850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รูปภาพ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4050" y="519112"/>
            <a:ext cx="8343900" cy="581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43041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กล่องข้อความ 4"/>
          <p:cNvSpPr txBox="1"/>
          <p:nvPr/>
        </p:nvSpPr>
        <p:spPr>
          <a:xfrm>
            <a:off x="3695101" y="2567031"/>
            <a:ext cx="46057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/>
              <a:t>Three more thing</a:t>
            </a:r>
            <a:endParaRPr lang="th-TH" sz="4800" dirty="0"/>
          </a:p>
        </p:txBody>
      </p:sp>
    </p:spTree>
    <p:extLst>
      <p:ext uri="{BB962C8B-B14F-4D97-AF65-F5344CB8AC3E}">
        <p14:creationId xmlns:p14="http://schemas.microsoft.com/office/powerpoint/2010/main" val="146926847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รูปภาพ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1375" y="1047750"/>
            <a:ext cx="542925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76792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เป็นแถบสี">
  <a:themeElements>
    <a:clrScheme name="Banded">
      <a:dk1>
        <a:srgbClr val="2C2C2C"/>
      </a:dk1>
      <a:lt1>
        <a:srgbClr val="FFFFFF"/>
      </a:lt1>
      <a:dk2>
        <a:srgbClr val="099BDD"/>
      </a:dk2>
      <a:lt2>
        <a:srgbClr val="F2F2F2"/>
      </a:lt2>
      <a:accent1>
        <a:srgbClr val="FFC000"/>
      </a:accent1>
      <a:accent2>
        <a:srgbClr val="A5D028"/>
      </a:accent2>
      <a:accent3>
        <a:srgbClr val="08CC78"/>
      </a:accent3>
      <a:accent4>
        <a:srgbClr val="F24099"/>
      </a:accent4>
      <a:accent5>
        <a:srgbClr val="828288"/>
      </a:accent5>
      <a:accent6>
        <a:srgbClr val="F56617"/>
      </a:accent6>
      <a:hlink>
        <a:srgbClr val="005DBA"/>
      </a:hlink>
      <a:folHlink>
        <a:srgbClr val="6C606A"/>
      </a:folHlink>
    </a:clrScheme>
    <a:fontScheme name="Banded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nded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nded" id="{98DFF888-2449-4D28-977C-6306C017633E}" vid="{9792607F-9579-4224-82FF-9C88C3E1E53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TM03090430[[fn=แถบสี]]</Template>
  <TotalTime>176</TotalTime>
  <Words>102</Words>
  <Application>Microsoft Office PowerPoint</Application>
  <PresentationFormat>แบบจอกว้าง</PresentationFormat>
  <Paragraphs>36</Paragraphs>
  <Slides>95</Slides>
  <Notes>0</Notes>
  <HiddenSlides>0</HiddenSlides>
  <MMClips>0</MMClips>
  <ScaleCrop>false</ScaleCrop>
  <HeadingPairs>
    <vt:vector size="6" baseType="variant">
      <vt:variant>
        <vt:lpstr>ฟอนต์ที่ถูกใช้</vt:lpstr>
      </vt:variant>
      <vt:variant>
        <vt:i4>3</vt:i4>
      </vt:variant>
      <vt:variant>
        <vt:lpstr>ธีม</vt:lpstr>
      </vt:variant>
      <vt:variant>
        <vt:i4>1</vt:i4>
      </vt:variant>
      <vt:variant>
        <vt:lpstr>ชื่อเรื่องสไลด์</vt:lpstr>
      </vt:variant>
      <vt:variant>
        <vt:i4>95</vt:i4>
      </vt:variant>
    </vt:vector>
  </HeadingPairs>
  <TitlesOfParts>
    <vt:vector size="99" baseType="lpstr">
      <vt:lpstr>Corbel</vt:lpstr>
      <vt:lpstr>DilleniaUPC</vt:lpstr>
      <vt:lpstr>Wingdings</vt:lpstr>
      <vt:lpstr>เป็นแถบสี</vt:lpstr>
      <vt:lpstr>Intro to reactjs</vt:lpstr>
      <vt:lpstr>Github intro-react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What is SPA?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3 Reasons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Virtual DOM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Dependencies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 to reactjs</dc:title>
  <dc:creator>Passakon Puttasuwan</dc:creator>
  <cp:lastModifiedBy>Passakon Puttasuwan</cp:lastModifiedBy>
  <cp:revision>14</cp:revision>
  <dcterms:created xsi:type="dcterms:W3CDTF">2017-03-28T14:15:51Z</dcterms:created>
  <dcterms:modified xsi:type="dcterms:W3CDTF">2017-03-28T22:17:28Z</dcterms:modified>
</cp:coreProperties>
</file>